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100" d="100"/>
          <a:sy n="100" d="100"/>
        </p:scale>
        <p:origin x="94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602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875" y="465627"/>
            <a:ext cx="4286250" cy="241199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818168" y="3091932"/>
            <a:ext cx="550766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405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HTMLページ作成ツール</a:t>
            </a:r>
            <a:endParaRPr lang="en-US" sz="4050" dirty="0"/>
          </a:p>
        </p:txBody>
      </p:sp>
      <p:sp>
        <p:nvSpPr>
          <p:cNvPr id="5" name="Text 1"/>
          <p:cNvSpPr/>
          <p:nvPr/>
        </p:nvSpPr>
        <p:spPr>
          <a:xfrm>
            <a:off x="753721" y="4006332"/>
            <a:ext cx="7636557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文字やURLを打ち込むだけでWebサイトに上げられるHTMLを作成</a:t>
            </a:r>
            <a:endParaRPr lang="en-US" sz="20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ツールの概要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1028700"/>
            <a:ext cx="37147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このツールでできること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393031"/>
            <a:ext cx="142875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00063" y="1393031"/>
            <a:ext cx="310281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HTMLの知識がなくても簡単にWebページを作成</a:t>
            </a:r>
            <a:endParaRPr lang="en-US" sz="1046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693069"/>
            <a:ext cx="142875" cy="1428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00063" y="1693069"/>
            <a:ext cx="299610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テキスト入力と選択操作だけでコンテンツ生成</a:t>
            </a:r>
            <a:endParaRPr lang="en-US" sz="1046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993106"/>
            <a:ext cx="142875" cy="14287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00063" y="2019792"/>
            <a:ext cx="1194238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 err="1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画像とURLに</a:t>
            </a:r>
            <a:r>
              <a:rPr lang="ja-JP" alt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も</a:t>
            </a:r>
            <a:r>
              <a:rPr lang="en-US" sz="1046" dirty="0" err="1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対応</a:t>
            </a:r>
            <a:endParaRPr lang="en-US" sz="1046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293144"/>
            <a:ext cx="142875" cy="142875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00063" y="2319830"/>
            <a:ext cx="1848263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 err="1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HTML形式のコードを自動生成</a:t>
            </a:r>
            <a:endParaRPr lang="en-US" sz="1046" dirty="0"/>
          </a:p>
        </p:txBody>
      </p:sp>
      <p:sp>
        <p:nvSpPr>
          <p:cNvPr id="13" name="Text 6"/>
          <p:cNvSpPr/>
          <p:nvPr/>
        </p:nvSpPr>
        <p:spPr>
          <a:xfrm>
            <a:off x="285750" y="2650331"/>
            <a:ext cx="37147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ターゲットユーザー</a:t>
            </a:r>
            <a:endParaRPr lang="en-US" sz="135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3014663"/>
            <a:ext cx="125016" cy="14287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482203" y="3014663"/>
            <a:ext cx="167565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HTMLの知識がない初心者</a:t>
            </a:r>
            <a:endParaRPr lang="en-US" sz="1046" dirty="0"/>
          </a:p>
        </p:txBody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3314700"/>
            <a:ext cx="125016" cy="142875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482203" y="3341386"/>
            <a:ext cx="2167260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 err="1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手軽にWebページを作成したい個人</a:t>
            </a:r>
            <a:endParaRPr lang="en-US" sz="1046" dirty="0"/>
          </a:p>
        </p:txBody>
      </p:sp>
      <p:sp>
        <p:nvSpPr>
          <p:cNvPr id="19" name="Text 9"/>
          <p:cNvSpPr/>
          <p:nvPr/>
        </p:nvSpPr>
        <p:spPr>
          <a:xfrm>
            <a:off x="482203" y="3641424"/>
            <a:ext cx="65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endParaRPr lang="en-US" sz="1046" dirty="0"/>
          </a:p>
        </p:txBody>
      </p:sp>
      <p:pic>
        <p:nvPicPr>
          <p:cNvPr id="20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885825"/>
            <a:ext cx="4286250" cy="22441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技術スタック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928688"/>
            <a:ext cx="128588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85775" y="885825"/>
            <a:ext cx="46772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HTML 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528638" y="1214438"/>
            <a:ext cx="3471863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Webページの骨格を定義する言語。ツールの入力フォーム、ボタン、プレビュー表示エリアなどの要素を構成。 </a:t>
            </a:r>
            <a:endParaRPr lang="en-US" sz="1046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078831"/>
            <a:ext cx="128588" cy="1714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85775" y="2035969"/>
            <a:ext cx="29663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CSS 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528638" y="2364581"/>
            <a:ext cx="3471863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Webページの見た目やデザインを装飾する言語。ツールのUI、レイアウト、色、フォント、配置などを制御。 </a:t>
            </a:r>
            <a:endParaRPr lang="en-US" sz="1046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228975"/>
            <a:ext cx="150019" cy="1714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07206" y="3186113"/>
            <a:ext cx="785087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JavaScript </a:t>
            </a:r>
            <a:endParaRPr lang="en-US" sz="1350" dirty="0"/>
          </a:p>
        </p:txBody>
      </p:sp>
      <p:sp>
        <p:nvSpPr>
          <p:cNvPr id="12" name="Text 6"/>
          <p:cNvSpPr/>
          <p:nvPr/>
        </p:nvSpPr>
        <p:spPr>
          <a:xfrm>
            <a:off x="528638" y="3514725"/>
            <a:ext cx="3471863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Webページに動きやインタラクティブな機能を追加する言語。コンテンツ追加、プレビュー表示、HTMLコード生成などの機能を実装。 </a:t>
            </a:r>
            <a:endParaRPr lang="en-US" sz="1046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885825"/>
            <a:ext cx="4286250" cy="241606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-13716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主要機能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928688"/>
            <a:ext cx="171450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28638" y="885825"/>
            <a:ext cx="15430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コンテンツ追加機能 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528638" y="1223367"/>
            <a:ext cx="42862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見出し</a:t>
            </a:r>
            <a:endParaRPr lang="en-US" sz="1046" dirty="0"/>
          </a:p>
        </p:txBody>
      </p:sp>
      <p:sp>
        <p:nvSpPr>
          <p:cNvPr id="7" name="Shape 3"/>
          <p:cNvSpPr/>
          <p:nvPr/>
        </p:nvSpPr>
        <p:spPr>
          <a:xfrm>
            <a:off x="1028700" y="1232297"/>
            <a:ext cx="250338" cy="200025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8" name="Text 4"/>
          <p:cNvSpPr/>
          <p:nvPr/>
        </p:nvSpPr>
        <p:spPr>
          <a:xfrm>
            <a:off x="1028700" y="1232297"/>
            <a:ext cx="250338" cy="200025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h1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1279038" y="1223367"/>
            <a:ext cx="5715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、太文字</a:t>
            </a:r>
            <a:endParaRPr lang="en-US" sz="1046" dirty="0"/>
          </a:p>
        </p:txBody>
      </p:sp>
      <p:sp>
        <p:nvSpPr>
          <p:cNvPr id="10" name="Shape 6"/>
          <p:cNvSpPr/>
          <p:nvPr/>
        </p:nvSpPr>
        <p:spPr>
          <a:xfrm>
            <a:off x="1921976" y="1232297"/>
            <a:ext cx="250338" cy="200025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1" name="Text 7"/>
          <p:cNvSpPr/>
          <p:nvPr/>
        </p:nvSpPr>
        <p:spPr>
          <a:xfrm>
            <a:off x="1921976" y="1232297"/>
            <a:ext cx="250338" cy="200025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h3</a:t>
            </a:r>
            <a:endParaRPr lang="en-US" sz="837" dirty="0"/>
          </a:p>
        </p:txBody>
      </p:sp>
      <p:sp>
        <p:nvSpPr>
          <p:cNvPr id="12" name="Text 8"/>
          <p:cNvSpPr/>
          <p:nvPr/>
        </p:nvSpPr>
        <p:spPr>
          <a:xfrm>
            <a:off x="2172314" y="1223367"/>
            <a:ext cx="42862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、本文</a:t>
            </a:r>
            <a:endParaRPr lang="en-US" sz="1046" dirty="0"/>
          </a:p>
        </p:txBody>
      </p:sp>
      <p:sp>
        <p:nvSpPr>
          <p:cNvPr id="13" name="Shape 9"/>
          <p:cNvSpPr/>
          <p:nvPr/>
        </p:nvSpPr>
        <p:spPr>
          <a:xfrm>
            <a:off x="2672376" y="1232297"/>
            <a:ext cx="184621" cy="200025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4" name="Text 10"/>
          <p:cNvSpPr/>
          <p:nvPr/>
        </p:nvSpPr>
        <p:spPr>
          <a:xfrm>
            <a:off x="2672376" y="1232297"/>
            <a:ext cx="184621" cy="200025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</a:t>
            </a:r>
            <a:endParaRPr lang="en-US" sz="837" dirty="0"/>
          </a:p>
        </p:txBody>
      </p:sp>
      <p:sp>
        <p:nvSpPr>
          <p:cNvPr id="15" name="Text 11"/>
          <p:cNvSpPr/>
          <p:nvPr/>
        </p:nvSpPr>
        <p:spPr>
          <a:xfrm>
            <a:off x="2856998" y="1223367"/>
            <a:ext cx="41107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、URL</a:t>
            </a:r>
            <a:endParaRPr lang="en-US" sz="1046" dirty="0"/>
          </a:p>
        </p:txBody>
      </p:sp>
      <p:sp>
        <p:nvSpPr>
          <p:cNvPr id="16" name="Shape 12"/>
          <p:cNvSpPr/>
          <p:nvPr/>
        </p:nvSpPr>
        <p:spPr>
          <a:xfrm>
            <a:off x="3339508" y="1232297"/>
            <a:ext cx="178426" cy="200025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7" name="Text 13"/>
          <p:cNvSpPr/>
          <p:nvPr/>
        </p:nvSpPr>
        <p:spPr>
          <a:xfrm>
            <a:off x="3339508" y="1232297"/>
            <a:ext cx="178426" cy="200025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</a:t>
            </a:r>
            <a:endParaRPr lang="en-US" sz="837" dirty="0"/>
          </a:p>
        </p:txBody>
      </p:sp>
      <p:sp>
        <p:nvSpPr>
          <p:cNvPr id="18" name="Text 14"/>
          <p:cNvSpPr/>
          <p:nvPr/>
        </p:nvSpPr>
        <p:spPr>
          <a:xfrm>
            <a:off x="3517934" y="1223367"/>
            <a:ext cx="42862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、画像</a:t>
            </a:r>
            <a:endParaRPr lang="en-US" sz="1046" dirty="0"/>
          </a:p>
        </p:txBody>
      </p:sp>
      <p:sp>
        <p:nvSpPr>
          <p:cNvPr id="19" name="Shape 15"/>
          <p:cNvSpPr/>
          <p:nvPr/>
        </p:nvSpPr>
        <p:spPr>
          <a:xfrm>
            <a:off x="600075" y="1450181"/>
            <a:ext cx="320966" cy="200025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20" name="Text 16"/>
          <p:cNvSpPr/>
          <p:nvPr/>
        </p:nvSpPr>
        <p:spPr>
          <a:xfrm>
            <a:off x="600075" y="1450181"/>
            <a:ext cx="320966" cy="200025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img</a:t>
            </a:r>
            <a:endParaRPr lang="en-US" sz="837" dirty="0"/>
          </a:p>
        </p:txBody>
      </p:sp>
      <p:sp>
        <p:nvSpPr>
          <p:cNvPr id="21" name="Text 17"/>
          <p:cNvSpPr/>
          <p:nvPr/>
        </p:nvSpPr>
        <p:spPr>
          <a:xfrm>
            <a:off x="921041" y="1441252"/>
            <a:ext cx="157162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などの要素を簡単に追加 </a:t>
            </a:r>
            <a:endParaRPr lang="en-US" sz="1046" dirty="0"/>
          </a:p>
        </p:txBody>
      </p:sp>
      <p:pic>
        <p:nvPicPr>
          <p:cNvPr id="2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835944"/>
            <a:ext cx="192881" cy="171450"/>
          </a:xfrm>
          <a:prstGeom prst="rect">
            <a:avLst/>
          </a:prstGeom>
        </p:spPr>
      </p:pic>
      <p:sp>
        <p:nvSpPr>
          <p:cNvPr id="23" name="Text 18"/>
          <p:cNvSpPr/>
          <p:nvPr/>
        </p:nvSpPr>
        <p:spPr>
          <a:xfrm>
            <a:off x="550069" y="1793081"/>
            <a:ext cx="12001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プレビュー機能 </a:t>
            </a:r>
            <a:endParaRPr lang="en-US" sz="1350" dirty="0"/>
          </a:p>
        </p:txBody>
      </p:sp>
      <p:sp>
        <p:nvSpPr>
          <p:cNvPr id="24" name="Text 19"/>
          <p:cNvSpPr/>
          <p:nvPr/>
        </p:nvSpPr>
        <p:spPr>
          <a:xfrm>
            <a:off x="528638" y="2121694"/>
            <a:ext cx="3471863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追加したコンテンツをリアルタイムでプレビュー表示し、必要に応じて削除も可能 </a:t>
            </a:r>
            <a:endParaRPr lang="en-US" sz="1046" dirty="0"/>
          </a:p>
        </p:txBody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736056"/>
            <a:ext cx="214313" cy="171450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571500" y="2693194"/>
            <a:ext cx="166787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HTMLコード生成機能 </a:t>
            </a:r>
            <a:endParaRPr lang="en-US" sz="1350" dirty="0"/>
          </a:p>
        </p:txBody>
      </p:sp>
      <p:sp>
        <p:nvSpPr>
          <p:cNvPr id="27" name="Text 21"/>
          <p:cNvSpPr/>
          <p:nvPr/>
        </p:nvSpPr>
        <p:spPr>
          <a:xfrm>
            <a:off x="528638" y="3021806"/>
            <a:ext cx="3471863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プレビューリストの内容を基に、完全なHTML5形式のコードを自動生成 </a:t>
            </a:r>
            <a:endParaRPr lang="en-US" sz="1046" dirty="0"/>
          </a:p>
        </p:txBody>
      </p:sp>
      <p:pic>
        <p:nvPicPr>
          <p:cNvPr id="2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636169"/>
            <a:ext cx="171450" cy="171450"/>
          </a:xfrm>
          <a:prstGeom prst="rect">
            <a:avLst/>
          </a:prstGeom>
        </p:spPr>
      </p:pic>
      <p:sp>
        <p:nvSpPr>
          <p:cNvPr id="29" name="Text 22"/>
          <p:cNvSpPr/>
          <p:nvPr/>
        </p:nvSpPr>
        <p:spPr>
          <a:xfrm>
            <a:off x="528638" y="3593306"/>
            <a:ext cx="13716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表示切り替え機能 </a:t>
            </a:r>
            <a:endParaRPr lang="en-US" sz="1350" dirty="0"/>
          </a:p>
        </p:txBody>
      </p:sp>
      <p:sp>
        <p:nvSpPr>
          <p:cNvPr id="30" name="Text 23"/>
          <p:cNvSpPr/>
          <p:nvPr/>
        </p:nvSpPr>
        <p:spPr>
          <a:xfrm>
            <a:off x="528638" y="3921919"/>
            <a:ext cx="3471863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生成されたHTMLコードと本文表示を切り替えて確認可能 </a:t>
            </a:r>
            <a:endParaRPr lang="en-US" sz="1046" dirty="0"/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560B4986-314A-F59E-F446-97DAE7A769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0363" y="526366"/>
            <a:ext cx="4822199" cy="38241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コードの簡単な説明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928688"/>
            <a:ext cx="214313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885825"/>
            <a:ext cx="81062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HTML構造 </a:t>
            </a:r>
            <a:endParaRPr lang="en-US" sz="1350" dirty="0"/>
          </a:p>
        </p:txBody>
      </p:sp>
      <p:sp>
        <p:nvSpPr>
          <p:cNvPr id="6" name="Shape 2"/>
          <p:cNvSpPr/>
          <p:nvPr/>
        </p:nvSpPr>
        <p:spPr>
          <a:xfrm>
            <a:off x="528638" y="1209080"/>
            <a:ext cx="585788" cy="223242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528638" y="1209080"/>
            <a:ext cx="585788" cy="223242"/>
          </a:xfrm>
          <a:prstGeom prst="rect">
            <a:avLst/>
          </a:prstGeom>
          <a:noFill/>
          <a:ln/>
        </p:spPr>
        <p:txBody>
          <a:bodyPr wrap="none" lIns="42545" tIns="17018" rIns="42545" bIns="17018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select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1114425" y="1223367"/>
            <a:ext cx="7545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endParaRPr lang="en-US" sz="1046" dirty="0"/>
          </a:p>
        </p:txBody>
      </p:sp>
      <p:sp>
        <p:nvSpPr>
          <p:cNvPr id="9" name="Shape 5"/>
          <p:cNvSpPr/>
          <p:nvPr/>
        </p:nvSpPr>
        <p:spPr>
          <a:xfrm>
            <a:off x="1189881" y="1209080"/>
            <a:ext cx="500063" cy="223242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1189881" y="1209080"/>
            <a:ext cx="500063" cy="223242"/>
          </a:xfrm>
          <a:prstGeom prst="rect">
            <a:avLst/>
          </a:prstGeom>
          <a:noFill/>
          <a:ln/>
        </p:spPr>
        <p:txBody>
          <a:bodyPr wrap="none" lIns="42545" tIns="17018" rIns="42545" bIns="17018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input</a:t>
            </a:r>
            <a:endParaRPr lang="en-US" sz="1046" dirty="0"/>
          </a:p>
        </p:txBody>
      </p:sp>
      <p:sp>
        <p:nvSpPr>
          <p:cNvPr id="11" name="Text 7"/>
          <p:cNvSpPr/>
          <p:nvPr/>
        </p:nvSpPr>
        <p:spPr>
          <a:xfrm>
            <a:off x="1689943" y="1223367"/>
            <a:ext cx="7545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endParaRPr lang="en-US" sz="1046" dirty="0"/>
          </a:p>
        </p:txBody>
      </p:sp>
      <p:sp>
        <p:nvSpPr>
          <p:cNvPr id="12" name="Shape 8"/>
          <p:cNvSpPr/>
          <p:nvPr/>
        </p:nvSpPr>
        <p:spPr>
          <a:xfrm>
            <a:off x="1765399" y="1209080"/>
            <a:ext cx="757238" cy="223242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1765399" y="1209080"/>
            <a:ext cx="757238" cy="223242"/>
          </a:xfrm>
          <a:prstGeom prst="rect">
            <a:avLst/>
          </a:prstGeom>
          <a:noFill/>
          <a:ln/>
        </p:spPr>
        <p:txBody>
          <a:bodyPr wrap="none" lIns="42545" tIns="17018" rIns="42545" bIns="17018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textarea</a:t>
            </a:r>
            <a:endParaRPr lang="en-US" sz="1046" dirty="0"/>
          </a:p>
        </p:txBody>
      </p:sp>
      <p:sp>
        <p:nvSpPr>
          <p:cNvPr id="14" name="Text 10"/>
          <p:cNvSpPr/>
          <p:nvPr/>
        </p:nvSpPr>
        <p:spPr>
          <a:xfrm>
            <a:off x="2522637" y="1223367"/>
            <a:ext cx="7545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endParaRPr lang="en-US" sz="1046" dirty="0"/>
          </a:p>
        </p:txBody>
      </p:sp>
      <p:sp>
        <p:nvSpPr>
          <p:cNvPr id="15" name="Shape 11"/>
          <p:cNvSpPr/>
          <p:nvPr/>
        </p:nvSpPr>
        <p:spPr>
          <a:xfrm>
            <a:off x="2598093" y="1209080"/>
            <a:ext cx="585788" cy="223242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16" name="Text 12"/>
          <p:cNvSpPr/>
          <p:nvPr/>
        </p:nvSpPr>
        <p:spPr>
          <a:xfrm>
            <a:off x="2598093" y="1209080"/>
            <a:ext cx="585788" cy="223242"/>
          </a:xfrm>
          <a:prstGeom prst="rect">
            <a:avLst/>
          </a:prstGeom>
          <a:noFill/>
          <a:ln/>
        </p:spPr>
        <p:txBody>
          <a:bodyPr wrap="none" lIns="42545" tIns="17018" rIns="42545" bIns="17018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button</a:t>
            </a:r>
            <a:endParaRPr lang="en-US" sz="1046" dirty="0"/>
          </a:p>
        </p:txBody>
      </p:sp>
      <p:sp>
        <p:nvSpPr>
          <p:cNvPr id="17" name="Text 13"/>
          <p:cNvSpPr/>
          <p:nvPr/>
        </p:nvSpPr>
        <p:spPr>
          <a:xfrm>
            <a:off x="3183880" y="1223367"/>
            <a:ext cx="7143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などの要素</a:t>
            </a:r>
            <a:endParaRPr lang="en-US" sz="1046" dirty="0"/>
          </a:p>
        </p:txBody>
      </p:sp>
      <p:sp>
        <p:nvSpPr>
          <p:cNvPr id="18" name="Text 14"/>
          <p:cNvSpPr/>
          <p:nvPr/>
        </p:nvSpPr>
        <p:spPr>
          <a:xfrm>
            <a:off x="528638" y="1437680"/>
            <a:ext cx="226744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でユーザーインターフェースを構成 </a:t>
            </a:r>
            <a:endParaRPr lang="en-US" sz="1046" dirty="0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864519"/>
            <a:ext cx="171450" cy="171450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528638" y="1821656"/>
            <a:ext cx="132533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CSSスタイリング </a:t>
            </a:r>
            <a:endParaRPr lang="en-US" sz="1350" dirty="0"/>
          </a:p>
        </p:txBody>
      </p:sp>
      <p:sp>
        <p:nvSpPr>
          <p:cNvPr id="21" name="Shape 16"/>
          <p:cNvSpPr/>
          <p:nvPr/>
        </p:nvSpPr>
        <p:spPr>
          <a:xfrm>
            <a:off x="528638" y="2144911"/>
            <a:ext cx="414338" cy="223242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22" name="Text 17"/>
          <p:cNvSpPr/>
          <p:nvPr/>
        </p:nvSpPr>
        <p:spPr>
          <a:xfrm>
            <a:off x="528638" y="2144911"/>
            <a:ext cx="414338" cy="223242"/>
          </a:xfrm>
          <a:prstGeom prst="rect">
            <a:avLst/>
          </a:prstGeom>
          <a:noFill/>
          <a:ln/>
        </p:spPr>
        <p:txBody>
          <a:bodyPr wrap="none" lIns="42545" tIns="17018" rIns="42545" bIns="17018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body</a:t>
            </a:r>
            <a:endParaRPr lang="en-US" sz="1046" dirty="0"/>
          </a:p>
        </p:txBody>
      </p:sp>
      <p:sp>
        <p:nvSpPr>
          <p:cNvPr id="23" name="Text 18"/>
          <p:cNvSpPr/>
          <p:nvPr/>
        </p:nvSpPr>
        <p:spPr>
          <a:xfrm>
            <a:off x="942975" y="2159198"/>
            <a:ext cx="7545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endParaRPr lang="en-US" sz="1046" dirty="0"/>
          </a:p>
        </p:txBody>
      </p:sp>
      <p:sp>
        <p:nvSpPr>
          <p:cNvPr id="24" name="Shape 19"/>
          <p:cNvSpPr/>
          <p:nvPr/>
        </p:nvSpPr>
        <p:spPr>
          <a:xfrm>
            <a:off x="1018431" y="2144911"/>
            <a:ext cx="1014413" cy="223242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25" name="Text 20"/>
          <p:cNvSpPr/>
          <p:nvPr/>
        </p:nvSpPr>
        <p:spPr>
          <a:xfrm>
            <a:off x="1018431" y="2144911"/>
            <a:ext cx="1014413" cy="223242"/>
          </a:xfrm>
          <a:prstGeom prst="rect">
            <a:avLst/>
          </a:prstGeom>
          <a:noFill/>
          <a:ln/>
        </p:spPr>
        <p:txBody>
          <a:bodyPr wrap="none" lIns="42545" tIns="17018" rIns="42545" bIns="17018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.input-area</a:t>
            </a:r>
            <a:endParaRPr lang="en-US" sz="1046" dirty="0"/>
          </a:p>
        </p:txBody>
      </p:sp>
      <p:sp>
        <p:nvSpPr>
          <p:cNvPr id="26" name="Text 21"/>
          <p:cNvSpPr/>
          <p:nvPr/>
        </p:nvSpPr>
        <p:spPr>
          <a:xfrm>
            <a:off x="2032843" y="2159198"/>
            <a:ext cx="7545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endParaRPr lang="en-US" sz="1046" dirty="0"/>
          </a:p>
        </p:txBody>
      </p:sp>
      <p:sp>
        <p:nvSpPr>
          <p:cNvPr id="27" name="Shape 22"/>
          <p:cNvSpPr/>
          <p:nvPr/>
        </p:nvSpPr>
        <p:spPr>
          <a:xfrm>
            <a:off x="2108299" y="2144911"/>
            <a:ext cx="671513" cy="223242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28" name="Text 23"/>
          <p:cNvSpPr/>
          <p:nvPr/>
        </p:nvSpPr>
        <p:spPr>
          <a:xfrm>
            <a:off x="2108299" y="2144911"/>
            <a:ext cx="671513" cy="223242"/>
          </a:xfrm>
          <a:prstGeom prst="rect">
            <a:avLst/>
          </a:prstGeom>
          <a:noFill/>
          <a:ln/>
        </p:spPr>
        <p:txBody>
          <a:bodyPr wrap="none" lIns="42545" tIns="17018" rIns="42545" bIns="17018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#format</a:t>
            </a:r>
            <a:endParaRPr lang="en-US" sz="1046" dirty="0"/>
          </a:p>
        </p:txBody>
      </p:sp>
      <p:sp>
        <p:nvSpPr>
          <p:cNvPr id="29" name="Text 24"/>
          <p:cNvSpPr/>
          <p:nvPr/>
        </p:nvSpPr>
        <p:spPr>
          <a:xfrm>
            <a:off x="2779812" y="2159198"/>
            <a:ext cx="7545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endParaRPr lang="en-US" sz="1046" dirty="0"/>
          </a:p>
        </p:txBody>
      </p:sp>
      <p:sp>
        <p:nvSpPr>
          <p:cNvPr id="30" name="Shape 25"/>
          <p:cNvSpPr/>
          <p:nvPr/>
        </p:nvSpPr>
        <p:spPr>
          <a:xfrm>
            <a:off x="2855268" y="2144911"/>
            <a:ext cx="928688" cy="223242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31" name="Text 26"/>
          <p:cNvSpPr/>
          <p:nvPr/>
        </p:nvSpPr>
        <p:spPr>
          <a:xfrm>
            <a:off x="2855268" y="2144911"/>
            <a:ext cx="928688" cy="223242"/>
          </a:xfrm>
          <a:prstGeom prst="rect">
            <a:avLst/>
          </a:prstGeom>
          <a:noFill/>
          <a:ln/>
        </p:spPr>
        <p:txBody>
          <a:bodyPr wrap="none" lIns="42545" tIns="17018" rIns="42545" bIns="17018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#textInput</a:t>
            </a:r>
            <a:endParaRPr lang="en-US" sz="1046" dirty="0"/>
          </a:p>
        </p:txBody>
      </p:sp>
      <p:sp>
        <p:nvSpPr>
          <p:cNvPr id="32" name="Text 27"/>
          <p:cNvSpPr/>
          <p:nvPr/>
        </p:nvSpPr>
        <p:spPr>
          <a:xfrm>
            <a:off x="3783955" y="2159198"/>
            <a:ext cx="1428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な</a:t>
            </a:r>
            <a:endParaRPr lang="en-US" sz="1046" dirty="0"/>
          </a:p>
        </p:txBody>
      </p:sp>
      <p:sp>
        <p:nvSpPr>
          <p:cNvPr id="33" name="Text 28"/>
          <p:cNvSpPr/>
          <p:nvPr/>
        </p:nvSpPr>
        <p:spPr>
          <a:xfrm>
            <a:off x="528638" y="2373511"/>
            <a:ext cx="31432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どのスタイルで視覚的な魅力と使いやすさを実現 </a:t>
            </a:r>
            <a:endParaRPr lang="en-US" sz="1046" dirty="0"/>
          </a:p>
        </p:txBody>
      </p:sp>
      <p:pic>
        <p:nvPicPr>
          <p:cNvPr id="3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800350"/>
            <a:ext cx="214313" cy="171450"/>
          </a:xfrm>
          <a:prstGeom prst="rect">
            <a:avLst/>
          </a:prstGeom>
        </p:spPr>
      </p:pic>
      <p:sp>
        <p:nvSpPr>
          <p:cNvPr id="35" name="Text 29"/>
          <p:cNvSpPr/>
          <p:nvPr/>
        </p:nvSpPr>
        <p:spPr>
          <a:xfrm>
            <a:off x="571500" y="2757488"/>
            <a:ext cx="1470887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JavaScriptロジック </a:t>
            </a:r>
            <a:endParaRPr lang="en-US" sz="1350" dirty="0"/>
          </a:p>
        </p:txBody>
      </p:sp>
      <p:sp>
        <p:nvSpPr>
          <p:cNvPr id="36" name="Shape 30"/>
          <p:cNvSpPr/>
          <p:nvPr/>
        </p:nvSpPr>
        <p:spPr>
          <a:xfrm>
            <a:off x="528638" y="3080742"/>
            <a:ext cx="1014413" cy="223242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37" name="Text 31"/>
          <p:cNvSpPr/>
          <p:nvPr/>
        </p:nvSpPr>
        <p:spPr>
          <a:xfrm>
            <a:off x="528638" y="3080742"/>
            <a:ext cx="1014413" cy="223242"/>
          </a:xfrm>
          <a:prstGeom prst="rect">
            <a:avLst/>
          </a:prstGeom>
          <a:noFill/>
          <a:ln/>
        </p:spPr>
        <p:txBody>
          <a:bodyPr wrap="none" lIns="42545" tIns="17018" rIns="42545" bIns="17018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contentList</a:t>
            </a:r>
            <a:endParaRPr lang="en-US" sz="1046" dirty="0"/>
          </a:p>
        </p:txBody>
      </p:sp>
      <p:sp>
        <p:nvSpPr>
          <p:cNvPr id="38" name="Text 32"/>
          <p:cNvSpPr/>
          <p:nvPr/>
        </p:nvSpPr>
        <p:spPr>
          <a:xfrm>
            <a:off x="1543050" y="3095030"/>
            <a:ext cx="12858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配列でデータ管理、</a:t>
            </a:r>
            <a:endParaRPr lang="en-US" sz="1046" dirty="0"/>
          </a:p>
        </p:txBody>
      </p:sp>
      <p:sp>
        <p:nvSpPr>
          <p:cNvPr id="39" name="Shape 33"/>
          <p:cNvSpPr/>
          <p:nvPr/>
        </p:nvSpPr>
        <p:spPr>
          <a:xfrm>
            <a:off x="2828925" y="3080742"/>
            <a:ext cx="1100138" cy="223242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40" name="Text 34"/>
          <p:cNvSpPr/>
          <p:nvPr/>
        </p:nvSpPr>
        <p:spPr>
          <a:xfrm>
            <a:off x="2828925" y="3080742"/>
            <a:ext cx="1100138" cy="223242"/>
          </a:xfrm>
          <a:prstGeom prst="rect">
            <a:avLst/>
          </a:prstGeom>
          <a:noFill/>
          <a:ln/>
        </p:spPr>
        <p:txBody>
          <a:bodyPr wrap="none" lIns="42545" tIns="17018" rIns="42545" bIns="17018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addContent()</a:t>
            </a:r>
            <a:endParaRPr lang="en-US" sz="1046" dirty="0"/>
          </a:p>
        </p:txBody>
      </p:sp>
      <p:sp>
        <p:nvSpPr>
          <p:cNvPr id="41" name="Text 35"/>
          <p:cNvSpPr/>
          <p:nvPr/>
        </p:nvSpPr>
        <p:spPr>
          <a:xfrm>
            <a:off x="528638" y="3309342"/>
            <a:ext cx="12858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でコンテンツ追加、</a:t>
            </a:r>
            <a:endParaRPr lang="en-US" sz="1046" dirty="0"/>
          </a:p>
        </p:txBody>
      </p:sp>
      <p:sp>
        <p:nvSpPr>
          <p:cNvPr id="42" name="Shape 36"/>
          <p:cNvSpPr/>
          <p:nvPr/>
        </p:nvSpPr>
        <p:spPr>
          <a:xfrm>
            <a:off x="1814513" y="3295055"/>
            <a:ext cx="1357313" cy="223242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43" name="Text 37"/>
          <p:cNvSpPr/>
          <p:nvPr/>
        </p:nvSpPr>
        <p:spPr>
          <a:xfrm>
            <a:off x="1814513" y="3295055"/>
            <a:ext cx="1357313" cy="223242"/>
          </a:xfrm>
          <a:prstGeom prst="rect">
            <a:avLst/>
          </a:prstGeom>
          <a:noFill/>
          <a:ln/>
        </p:spPr>
        <p:txBody>
          <a:bodyPr wrap="none" lIns="42545" tIns="17018" rIns="42545" bIns="17018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updatePreview()</a:t>
            </a:r>
            <a:endParaRPr lang="en-US" sz="1046" dirty="0"/>
          </a:p>
        </p:txBody>
      </p:sp>
      <p:sp>
        <p:nvSpPr>
          <p:cNvPr id="44" name="Text 38"/>
          <p:cNvSpPr/>
          <p:nvPr/>
        </p:nvSpPr>
        <p:spPr>
          <a:xfrm>
            <a:off x="3171825" y="3309342"/>
            <a:ext cx="7143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でプレビュ</a:t>
            </a:r>
            <a:endParaRPr lang="en-US" sz="1046" dirty="0"/>
          </a:p>
        </p:txBody>
      </p:sp>
      <p:sp>
        <p:nvSpPr>
          <p:cNvPr id="45" name="Text 39"/>
          <p:cNvSpPr/>
          <p:nvPr/>
        </p:nvSpPr>
        <p:spPr>
          <a:xfrm>
            <a:off x="528638" y="3523655"/>
            <a:ext cx="5715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ー更新、</a:t>
            </a:r>
            <a:endParaRPr lang="en-US" sz="1046" dirty="0"/>
          </a:p>
        </p:txBody>
      </p:sp>
      <p:sp>
        <p:nvSpPr>
          <p:cNvPr id="46" name="Shape 40"/>
          <p:cNvSpPr/>
          <p:nvPr/>
        </p:nvSpPr>
        <p:spPr>
          <a:xfrm>
            <a:off x="1100138" y="3509367"/>
            <a:ext cx="1271588" cy="223242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47" name="Text 41"/>
          <p:cNvSpPr/>
          <p:nvPr/>
        </p:nvSpPr>
        <p:spPr>
          <a:xfrm>
            <a:off x="1100138" y="3509367"/>
            <a:ext cx="1271588" cy="223242"/>
          </a:xfrm>
          <a:prstGeom prst="rect">
            <a:avLst/>
          </a:prstGeom>
          <a:noFill/>
          <a:ln/>
        </p:spPr>
        <p:txBody>
          <a:bodyPr wrap="none" lIns="42545" tIns="17018" rIns="42545" bIns="17018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generateHTML()</a:t>
            </a:r>
            <a:endParaRPr lang="en-US" sz="1046" dirty="0"/>
          </a:p>
        </p:txBody>
      </p:sp>
      <p:sp>
        <p:nvSpPr>
          <p:cNvPr id="48" name="Text 42"/>
          <p:cNvSpPr/>
          <p:nvPr/>
        </p:nvSpPr>
        <p:spPr>
          <a:xfrm>
            <a:off x="2371725" y="3523655"/>
            <a:ext cx="124703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でHTMLコード生成 </a:t>
            </a:r>
            <a:endParaRPr lang="en-US" sz="1046" dirty="0"/>
          </a:p>
        </p:txBody>
      </p:sp>
      <p:pic>
        <p:nvPicPr>
          <p:cNvPr id="4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885825"/>
            <a:ext cx="4286250" cy="17575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デモンストレーション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371475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簡単なコンテンツ追加からHTML生成までの流れ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571500" y="1543050"/>
            <a:ext cx="342900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38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フォーマット選択とテキスト入力</a:t>
            </a:r>
            <a:endParaRPr lang="en-US" sz="1238" dirty="0"/>
          </a:p>
        </p:txBody>
      </p:sp>
      <p:sp>
        <p:nvSpPr>
          <p:cNvPr id="6" name="Text 3"/>
          <p:cNvSpPr/>
          <p:nvPr/>
        </p:nvSpPr>
        <p:spPr>
          <a:xfrm>
            <a:off x="571500" y="1814513"/>
            <a:ext cx="3429000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ドロップダウンから「見出し」を選択し、「私のWebページ」と入力して「追加」ボタンをクリック</a:t>
            </a:r>
            <a:endParaRPr lang="en-US" sz="942" dirty="0"/>
          </a:p>
        </p:txBody>
      </p:sp>
      <p:sp>
        <p:nvSpPr>
          <p:cNvPr id="7" name="Text 4"/>
          <p:cNvSpPr/>
          <p:nvPr/>
        </p:nvSpPr>
        <p:spPr>
          <a:xfrm>
            <a:off x="571500" y="2343150"/>
            <a:ext cx="342900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38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本文の追加</a:t>
            </a:r>
            <a:endParaRPr lang="en-US" sz="1238" dirty="0"/>
          </a:p>
        </p:txBody>
      </p:sp>
      <p:sp>
        <p:nvSpPr>
          <p:cNvPr id="8" name="Text 5"/>
          <p:cNvSpPr/>
          <p:nvPr/>
        </p:nvSpPr>
        <p:spPr>
          <a:xfrm>
            <a:off x="571500" y="2614613"/>
            <a:ext cx="3429000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「本文」を選択し、「これは私が作成したWebページです。」と入力して追加</a:t>
            </a:r>
            <a:endParaRPr lang="en-US" sz="942" dirty="0"/>
          </a:p>
        </p:txBody>
      </p:sp>
      <p:sp>
        <p:nvSpPr>
          <p:cNvPr id="9" name="Text 6"/>
          <p:cNvSpPr/>
          <p:nvPr/>
        </p:nvSpPr>
        <p:spPr>
          <a:xfrm>
            <a:off x="571500" y="3143250"/>
            <a:ext cx="342900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38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URLの追加</a:t>
            </a:r>
            <a:endParaRPr lang="en-US" sz="1238" dirty="0"/>
          </a:p>
        </p:txBody>
      </p:sp>
      <p:sp>
        <p:nvSpPr>
          <p:cNvPr id="10" name="Text 7"/>
          <p:cNvSpPr/>
          <p:nvPr/>
        </p:nvSpPr>
        <p:spPr>
          <a:xfrm>
            <a:off x="571500" y="3414713"/>
            <a:ext cx="3429000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「URL」を選択し、「https://www.example.com」と入力して追加</a:t>
            </a:r>
            <a:endParaRPr lang="en-US" sz="942" dirty="0"/>
          </a:p>
        </p:txBody>
      </p:sp>
      <p:sp>
        <p:nvSpPr>
          <p:cNvPr id="11" name="Text 8"/>
          <p:cNvSpPr/>
          <p:nvPr/>
        </p:nvSpPr>
        <p:spPr>
          <a:xfrm>
            <a:off x="571500" y="3943350"/>
            <a:ext cx="342900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38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HTML生成と表示確認</a:t>
            </a:r>
            <a:endParaRPr lang="en-US" sz="1238" dirty="0"/>
          </a:p>
        </p:txBody>
      </p:sp>
      <p:sp>
        <p:nvSpPr>
          <p:cNvPr id="12" name="Text 9"/>
          <p:cNvSpPr/>
          <p:nvPr/>
        </p:nvSpPr>
        <p:spPr>
          <a:xfrm>
            <a:off x="571500" y="4214813"/>
            <a:ext cx="3429000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「HTML生成」ボタンをクリックし、「本文」ボタンで実際の表示を確認</a:t>
            </a:r>
            <a:endParaRPr lang="en-US" sz="942" dirty="0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6893E056-CF40-3006-81C0-E7F5ED80D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00" y="588560"/>
            <a:ext cx="5143500" cy="421772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" y="-92869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まとめと今後の展望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1028700"/>
            <a:ext cx="37147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ツールの利点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393031"/>
            <a:ext cx="142875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00063" y="1393031"/>
            <a:ext cx="323584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HTMLの専門知識がなくても誰でも簡単に作成可能</a:t>
            </a:r>
            <a:endParaRPr lang="en-US" sz="1046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693069"/>
            <a:ext cx="142875" cy="1428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00063" y="1693069"/>
            <a:ext cx="255891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直感的な操作とリアルタイムプレビュー</a:t>
            </a:r>
            <a:endParaRPr lang="en-US" sz="1046" dirty="0"/>
          </a:p>
        </p:txBody>
      </p:sp>
      <p:sp>
        <p:nvSpPr>
          <p:cNvPr id="10" name="Text 4"/>
          <p:cNvSpPr/>
          <p:nvPr/>
        </p:nvSpPr>
        <p:spPr>
          <a:xfrm>
            <a:off x="500063" y="2019792"/>
            <a:ext cx="65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endParaRPr lang="en-US" sz="1046" dirty="0"/>
          </a:p>
        </p:txBody>
      </p:sp>
      <p:sp>
        <p:nvSpPr>
          <p:cNvPr id="11" name="Text 5"/>
          <p:cNvSpPr/>
          <p:nvPr/>
        </p:nvSpPr>
        <p:spPr>
          <a:xfrm>
            <a:off x="285750" y="2350294"/>
            <a:ext cx="37147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改善点/追加機能</a:t>
            </a:r>
            <a:endParaRPr lang="en-US" sz="13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714625"/>
            <a:ext cx="142875" cy="142875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00063" y="2767996"/>
            <a:ext cx="3500438" cy="32188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 err="1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より多様なHTML要素のサポート</a:t>
            </a: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（</a:t>
            </a:r>
            <a:r>
              <a:rPr lang="ja-JP" alt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色付けなどの多彩なデザイン、</a:t>
            </a:r>
            <a:r>
              <a:rPr lang="en-US" sz="1046" dirty="0" err="1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リスト、テーブルなど</a:t>
            </a: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）</a:t>
            </a:r>
            <a:endParaRPr lang="en-US" sz="1046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3228975"/>
            <a:ext cx="142875" cy="14287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500063" y="3228975"/>
            <a:ext cx="156735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テンプレート機能の追加</a:t>
            </a:r>
            <a:endParaRPr lang="en-US" sz="1046" dirty="0"/>
          </a:p>
        </p:txBody>
      </p:sp>
      <p:sp>
        <p:nvSpPr>
          <p:cNvPr id="17" name="Text 8"/>
          <p:cNvSpPr/>
          <p:nvPr/>
        </p:nvSpPr>
        <p:spPr>
          <a:xfrm>
            <a:off x="500063" y="3555699"/>
            <a:ext cx="65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endParaRPr lang="en-US" sz="1046" dirty="0"/>
          </a:p>
        </p:txBody>
      </p:sp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3661172"/>
            <a:ext cx="142875" cy="142875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500063" y="3655219"/>
            <a:ext cx="239003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生成されたHTMLのダウンロード機能</a:t>
            </a:r>
            <a:endParaRPr lang="en-US" sz="1046" dirty="0"/>
          </a:p>
        </p:txBody>
      </p:sp>
      <p:pic>
        <p:nvPicPr>
          <p:cNvPr id="20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885825"/>
            <a:ext cx="4286250" cy="225706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259</Words>
  <Application>Microsoft Office PowerPoint</Application>
  <PresentationFormat>画面に合わせる (16:9)</PresentationFormat>
  <Paragraphs>93</Paragraphs>
  <Slides>7</Slides>
  <Notes>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1" baseType="lpstr">
      <vt:lpstr>monospace</vt:lpstr>
      <vt:lpstr>Arial</vt:lpstr>
      <vt:lpstr>Noto Sans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翔匠 村瀬</cp:lastModifiedBy>
  <cp:revision>2</cp:revision>
  <dcterms:created xsi:type="dcterms:W3CDTF">2025-08-30T05:35:58Z</dcterms:created>
  <dcterms:modified xsi:type="dcterms:W3CDTF">2025-08-30T07:17:18Z</dcterms:modified>
</cp:coreProperties>
</file>